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i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it">
                <a:solidFill>
                  <a:schemeClr val="tx1">
                    <a:lumMod val="50000"/>
                    <a:lumOff val="50000"/>
                  </a:schemeClr>
                </a:solidFill>
              </a:rPr>
              <a:t>N. 45 La Parola di Dio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it" sz="4400"/>
              <a:t>La Buona Novella dell'Angelo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 ha dato la notizia a Maria?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Amica di Maria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Angelo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Gesù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i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it" sz="2800">
                <a:solidFill>
                  <a:srgbClr val="FF0000"/>
                </a:solidFill>
              </a:rPr>
              <a:t>Angelo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54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Donna samaritana al pozzo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 beve l'acqua che io gli darò, non avrà mai più sete. Infatti, l’acqua che io gli do diventerà in lui una sorgente d’acqua che zampilla per la vita eterna”.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Mentre Gesù attraversava la terra di Samaria, incontrò una donna al pozzo e disse. "Per favore, dammi un po' d'acqua."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La donna era straordinaria. Perché i Giudei non parlano con i Samaritani. "Se sapessi chi sono, mi avresti chiesto dell'acqua." Gesù disse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“Perché l’acqua che io do è l’acqua della vita che non avrà mai più sete”. La donna si incuriosì di Gesù. "Chi sei, puoi darmi quell'acqua?"</a:t>
            </a:r>
            <a:r xmlns:a="http://schemas.openxmlformats.org/drawingml/2006/main">
              <a:rPr lang="it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“Io sono il Cristo e il Figlio di Dio”, rispose Gesù. Lei ne fu sorpresa.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Lasciò la brocca dell'acqua e tornò in città e parlò alla gente di Gesù. Molte persone vennero ad incontrare Gesù e credettero in Lui come loro Salvatore.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Non appena la donna samaritana incontrò Gesù, lasciò la brocca dell'acqua e tornò al villaggio per portare la buona notizia della salvezza agli abitanti del villaggio.</a:t>
            </a:r>
            <a:r xmlns:a="http://schemas.openxmlformats.org/drawingml/2006/main">
              <a:rPr altLang="en-US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 fine, molte persone furono salvate ascoltando e credendo al vangelo che lei predicava.</a:t>
            </a:r>
            <a:r xmlns:a="http://schemas.openxmlformats.org/drawingml/2006/main">
              <a:rPr altLang="en-US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Hai incontrato Gesù? Stai raccontando ad altri di Gesù? Che ne dici di presentare Gesù agli altri come una donna samaritana?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</a:t>
            </a:r>
            <a:r xmlns:a="http://schemas.openxmlformats.org/drawingml/2006/main">
              <a:rPr altLang="en-US" lang="i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ci dona l'acqua della vita per non avere mai più sete della nostra anima.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Dove Gesù incontrò una donna samaritana?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nel palazzo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sulla città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strada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 mercato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 pozzo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al pozzo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Resterai incinta, partorirai un figlio e gli darai nome Gesù.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altLang="en-US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 beve l'acqua che io gli darò, non avrà mai più sete. Infatti, l’acqua che io gli do diventerà in lui una sorgente d’acqua che zampilla per la vita eterna”.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55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Getta la tua rete in acque profonde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Allora Gesù disse a Simone: «Non temere, d'ora in poi prenderai gli uomini».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Gesù, che salì sulla barca di Pietro e portò la parola, disse a Pietro. "Ora vai in acque profonde e getta una rete per catturare i pesci."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“Maestro, abbiamo lavorato duro tutta la notte e non abbiamo preso nulla. Ma poiché lo dici tu, getterò le reti».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Fatto ciò presero una tale quantità di pesci che le loro reti cominciarono a rompersi. Peter ne fu sorpreso.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In quel momento Pietro si pentì sapendo che Gesù era il Figlio di Dio. "Sono un peccatore."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Gesù disse. "Non aver paura, d'ora in poi sarai un pescatore che prende la gente." Pietro lasciò tutto e divenne discepolo di Gesù.</a:t>
            </a:r>
            <a:r xmlns:a="http://schemas.openxmlformats.org/drawingml/2006/main">
              <a:rPr altLang="en-US" lang="i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Di oggi</a:t>
            </a:r>
            <a:r xmlns:a="http://schemas.openxmlformats.org/drawingml/2006/main">
              <a:rPr altLang="en-US" lang="i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Lezione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Pietro, che incontrò Gesù,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pentito e obbedì proprio lì.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C'è pentimento e obbedienza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Gesù nella tua vita?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Pietro abbandonò tutto e seguì Gesù. Come Pietro, devi essere un discepolo che conosce il vero pentimento e l'obbedienza.</a:t>
            </a:r>
            <a:r xmlns:a="http://schemas.openxmlformats.org/drawingml/2006/main">
              <a:rPr altLang="en-US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 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opera miracoli che trascendono le esperienze e le capacità delle persone.</a:t>
            </a:r>
            <a:r xmlns:a="http://schemas.openxmlformats.org/drawingml/2006/main">
              <a:rPr altLang="en-US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46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Gesù Bambino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 era il lavoro di Peter?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falegname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pescatore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contadino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pescatore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Allora Gesù disse a Simone: «Non temere, d'ora in poi prenderai gli uomini».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56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Gesù che chiamò i discepoli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Filippo trovò Natanaele e gli disse: «Abbiamo trovato colui del quale hanno scritto Mosè nella Legge e del quale hanno scritto anche i profeti: Gesù di Nazaret, figlio di Giuseppe».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chiamò Pietro, Andrea e il loro vicino Filippo ad essere discepoli. "Seguimi!"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Filippo presentò Gesù al suo amico Natanaele. "Apparve il Messia che i profeti scrissero nell'Antico Testamento".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"Nazareth! Può il Messia venire da lì?" chiese Natanaele. "Vieni a vedere", disse Filippo.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Gesù disse a Natanaele. “Sei un vero israelita, ti ho visto mentre eri ancora sotto il fico, prima che Filippo ti chiamasse”.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Natanaele ne fu sorpreso e diede gloria a Gesù: "Rabbi, tu sei il Figlio di Dio e il re d'Israele".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Non appena Natanaele l'ha scoperto</a:t>
            </a:r>
            <a:r xmlns:a="http://schemas.openxmlformats.org/drawingml/2006/main">
              <a:rPr altLang="en-US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il Messia, ha dato gloria a Gesù.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Divenne discepolo di Gesù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dare gloria a Gesù che è il nostro Salvatore, vivere una vita di discepoli di Gesù e obbedirgli.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/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Oggi nella città di Davide vi è nato un Salvatore; egli è Cristo Signore.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Come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 è...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chiama le persone come discepoli ad essere come Lui.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 presentò Gesù a Natanaele?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Pietro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Filippo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③Andrea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Paolo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Filippo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Filippo trovò Natanaele e gli disse: «Abbiamo trovato colui del quale hanno scritto Mosè nella Legge e del quale hanno scritto anche i profeti: Gesù di Nazareth, figlio di Giuseppe».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57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La persona che è scesa dal tetto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 alzò, prese il suo lettuccio e uscì sotto gli occhi di tutti. Ciò stupì tutti e lodarono Dio dicendo: "Non abbiamo mai visto niente di simile!"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le persone sentirono parlare della guarigione di Gesù, portarono il loro amico paralitico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c’erano troppe persone dove si trovava Gesù. Quindi non potevano portare il loro amico paralitico a Gesù attraverso il tetto.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 fine, coloro che avevano portato l’amico paralitico sfondarono il tetto e mandarono l’amico paralitico a Gesù.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vide la loro fede e disse. "I tuoi peccati sono perdonati. Alzati e vai a casa."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Sorprendentemente, in quel momento il paralitico era guarito. Poi si alzò, camminò e glorificò Dio.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Quando giunse il momento per Maria di avere un bambino, dovette andare a Betlemme. Ma poiché non c'era posto, ebbe un bambino in una mangiatoia.</a:t>
            </a:r>
            <a:r xmlns:a="http://schemas.openxmlformats.org/drawingml/2006/main">
              <a:rPr lang="i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Gli amici del paralitico avevano difficoltà e disabilità, ma non potevano rinunciare ad andare da Gesù. Perché avevano fede in Gesù.</a:t>
            </a:r>
            <a:r xmlns:a="http://schemas.openxmlformats.org/drawingml/2006/main">
              <a:rPr altLang="en-US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Abbiamo fede in Gesù?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veniamo a Gesù con fede, non dobbiamo arrenderci nonostante le difficoltà e gli ostacoli che ci bloccano.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Così facendo, potremo rendere gloria a Dio come un paralitico.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non respinge coloro che vengono a lui. E dà ciò di cui ha bisogno a coloro che si rivolgono a lui.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Attraverso cosa è arrivato il paralitico a Gesù?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finestra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cancello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tetto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tetto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 alzò, prese il suo lettuccio e uscì sotto gli occhi di tutti. Ciò stupì tutti e lodarono Dio dicendo: "Non abbiamo mai visto niente di simile!"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58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Gesù chiama Matteo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Mentre Gesù si allontanava di là, vide un uomo, di nome Matteo, seduto al banco del pubblicano. "Seguimi", gli disse, e Matthew si alzò e lo seguì.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C'era un pubblicano di nome Matteo. Era un esattore delle tasse per conto di Roma presso gli Israeliti.</a:t>
            </a:r>
            <a:r xmlns:a="http://schemas.openxmlformats.org/drawingml/2006/main">
              <a:rPr lang="it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Matteo era un esattore delle tasse, quindi aveva molti soldi. Ma gli ebrei odiavano gli esattori delle tasse che lavoravano per Roma, la conquistatrice.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guardò Matteo seduto al banco delle imposte e gli disse. "Seguimi"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 abbandonò subito tutto e seguì Gesù. Era perché ringraziava Gesù per averlo chiamato.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Intanto una voce venne dal cielo ai pastori che custodivano le pecore di Betlemme.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“Il medico non serve ai sani, ma ai malati”. Matteo divenne discepolo di Gesù.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Matteo era un pubblicano odiato dal suo popolo. Ma Gesù chiamò Matteo e lo fece discepolo.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Anche noi siamo il popolo di Dio. Ma non bastiamo noi per essere chiamati discepoli di Gesù.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però ci chiama a fare suoi discepoli. Dobbiamo quindi obbedirgli per essere degni della sua chiamata.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chiama le persone rifiutate nel mondo a diventare popolo di Dio.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 era il lavoro di Matthew?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esattore delle tasse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pescatore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falegname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esattore delle tasse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Mentre Gesù si allontanava di là, vide un uomo, di nome Matteo, seduto al banco del pubblicano. "Seguimi", gli disse, e Matthew si alzò e lo seguì.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59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Gesù scelse i dodici discepoli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Uno di quei giorni Gesù andò sul fianco di una montagna a pregare e trascorse la notte pregando Dio.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Giunto il mattino, chiamò a sé i suoi discepoli e ne scelse dodici, che designò anche apostoli: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C'erano molte persone che ascoltavano e seguivano Gesù. Andarono con Gesù e impararono da Gesù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Dopo aver pregato, Gesù ne scelse specificamente dodici come discepoli più stretti.</a:t>
            </a:r>
            <a:r xmlns:a="http://schemas.openxmlformats.org/drawingml/2006/main">
              <a:rPr lang="i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Furono scelti per vivere con Gesù, per predicare il Vangelo e per scacciare i demoni.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“Gloria al cielo, pace alla terra! Rallegratevi, Gesù è nato”. Dissero gli angeli dal cielo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 discepoli erano persone diverse: alcuni erano pescatori, un pubblicano, un rivoluzionario, altri erano irascibili.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Gesù pregò Dio di scegliere bene i suoi discepoli, e li scelse bene, si prese cura di loro e li insegnò bene.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 questo Gesù scelse i suoi discepoli: 1) per insegnare loro la parola di Dio, 2) per far loro predicare il vangelo secondo ciò che avevano imparato, e 3) per far loro annunciare la potenza del regno di Dio. Per questi motivi Gesù scelse i suoi discepoli.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Anche noi siamo discepoli di Gesù.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nostro lavoro è lo stesso del lavoro dei dodici discepoli di Gesù.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Viviamo una vita da discepolo a partire da </a:t>
            </a: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oggi.</a:t>
            </a:r>
            <a:r xmlns:a="http://schemas.openxmlformats.org/drawingml/2006/main">
              <a:rPr altLang="en-US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/>
              <a:t>Chi è Gesù?</a:t>
            </a:r>
            <a:r xmlns:a="http://schemas.openxmlformats.org/drawingml/2006/main">
              <a:rPr altLang="en-US" lang="i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</a:t>
            </a:r>
            <a:r xmlns:a="http://schemas.openxmlformats.org/drawingml/2006/main">
              <a:rPr altLang="en-US" lang="i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È…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ci insegna la verità del cielo affinché possiamo crescere come discepoli di Gesù.</a:t>
            </a:r>
            <a:r xmlns:a="http://schemas.openxmlformats.org/drawingml/2006/main">
              <a:rPr altLang="en-US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Quanti discepoli Gesù ha scelto come apostoli (coloro che sono inviati)??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undici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dodici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quattordici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dodici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Uno di quei giorni Gesù andò sul fianco di una montagna a pregare e trascorse la notte pregando Dio.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Giunto il mattino, chiamò a sé i suoi discepoli e ne scelse dodici, che designò anche apostoli: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60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Il Vangelo che Gesù insegnò sulla montagna.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Vedendo le folle, salì sul monte e si mise a sedere. I suoi discepoli si avvicinarono a lui,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cominciò ad insegnare loro dicendo: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"Beati i poveri in spirito, perché di essi è il regno dei cieli.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Gesù insegnò alle folle sulla montagna come vivere come popolo del regno di Dio.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"Beati i poveri in spirito, perché di essi è il regno dei cieli.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Come dissero gli angeli, Gesù nacque sano in una mangiatoia.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Hai imparato a ripagare i tuoi denti con i denti, ma io ti dico di dare la guancia sinistra a chi colpisce la guancia destra. Allora sarete figli di Dio!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Guarda gli uccelli nell'aria. Gli uccelli non svolgono lavori agricoli, ma Dio li nutre tutti. Non si prenderà cura di te più degli uccelli!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La gente era molto sorpresa dall'insegnamento di Gesù. Perché Gesù aveva autorità a differenza dei comuni insegnanti della Bibbia.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ci dice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che la vita del popolo di Dio è diversa da quella del mondo.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sono differenze nella nostra vita rispetto a coloro che non credono in Gesù?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Guardiamo noi stessi e viviamo una vita degna del regno di Dio.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/>
              <a:t>Chi è Gesù?</a:t>
            </a:r>
            <a:r xmlns:a="http://schemas.openxmlformats.org/drawingml/2006/main">
              <a:rPr altLang="en-US" lang="i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ci trasforma per vivere come il popolo del regno di Dio.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/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Cosa possono ottenere i poveri in spirito?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soldi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cibo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regno di Dio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regno di Dio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Vedendo le folle, salì sul monte e si mise a sedere. I suoi discepoli si avvicinarono a lui,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cominciò ad insegnare loro dicendo: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"Beati i poveri in spirito, perché di essi è il regno dei cieli.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61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Gesù calma la tempesta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 alzò, sgridò il vento e disse alle onde: "Silenzio! State calmi!" Poi il vento si è calmato ed è stato tutto calmo.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e i suoi discepoli salirono insieme su una barca per attraversare il Lago di Galilea.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 pastori di Betlemme vennero a vedere il Figlio di Dio che avrebbe salvato le persone. "Gesù! il Figlio di Dio! Grazie per essere venuto in questa terra!”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 attraversavano il lago, all'improvviso soffiò un vento furioso e si alzò un'onda terrificante.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 fine i discepoli dissero a Gesù. "Maestro, non ti importa se affoghiamo!"</a:t>
            </a:r>
            <a:r xmlns:a="http://schemas.openxmlformats.org/drawingml/2006/main">
              <a:rPr lang="i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Gesù rimproverò il vento e disse alle onde: “Zitto! Essere ancora!" Poi il vento si è calmato ed è stato tutto calmo.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Erano terrorizzati e si chiedevano l’un l’altro: “Chi è costui? Anche il vento e le onde gli obbediscono!”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Solo Dio può comandare il mare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il vento.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Ecco perché Gesù è il Dio che crea e governa il mondo.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Crediamo che Gesù non sia uno dei tanti dei, ma l’unico e onnipotente Dio Creatore.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far crescere la nostra fede ricordando questo fatto.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</a:t>
            </a:r>
            <a:r xmlns:a="http://schemas.openxmlformats.org/drawingml/2006/main">
              <a:rPr altLang="en-US" lang="i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il proprietario di tutte le cose che fa e governa tutto in questo mondo.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Cosa comandò Gesù al mare e al vento?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stai fermo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corri e gioca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sveglia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aperto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occhi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stai fermo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 alzò, sgridò il vento e disse alle onde: "Silenzio! State calmi!" Poi il vento si è calmato ed è stato tutto calmo.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62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Chi ha toccato i miei vestiti?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sentì parlare di Gesù, si avvicinò a lui in mezzo alla folla e gli toccò il mantello,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28.perché pensava: "Se solo tocco le sue vesti, guarirò".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Gesù, che è il padrone di tutto,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è il figlio di Dio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quando Gesù venne in questa terra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nacque in una mangiatoia con una figura umile.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Noi che crediamo in Gesù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sono figli di Dio.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dobbiamo vivere umili e modesti come Gesù.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Molte persone hanno sentito parlare di Gesù e lo hanno seguito.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Allora una donna gli si avvicinò alle spalle e toccò le vesti di Gesù per essere guarita.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Una donna soffriva da 12 anni di una malattia chiamata emorragia. Ha provato in molti modi a sistemare il problema, ma non è stato risolto e aveva speso tutto ciò che aveva.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"Chi ha toccato i miei vestiti?" Subito Gesù si rese conto che la sua potenza era uscita da lui. Lei venne, si gettò ai suoi piedi e gli raccontò tutta la verità.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le disse: 'Figlia, la tua fede ti ha guarita. Vai in pace.'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 donna che soffriva di emorragia da 12 anni andò da Gesù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 fede.</a:t>
            </a:r>
            <a:r xmlns:a="http://schemas.openxmlformats.org/drawingml/2006/main">
              <a:rPr altLang="en-US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guarì la donna e lodò la sua fede davanti al popolo.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 vede ancora la nostra fede.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Quando incontriamo cose difficili,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veniamo a Dio con fede.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/>
              <a:t>Chi è Gesù?</a:t>
            </a:r>
            <a:r xmlns:a="http://schemas.openxmlformats.org/drawingml/2006/main">
              <a:rPr altLang="en-US" lang="i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conosce i nostri dolori e le nostre difficoltà e li risolve.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Cosa ha toccato con Gesù la donna malata da 12 anni?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capelli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piedi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vestiti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vestiti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sentì parlare di Gesù, si avvicinò a lui in mezzo alla folla e gli toccò il mantello,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perché pensava: "Se solo tocco le sue vesti, sarò guarita".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63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Resterai incinta, partorirai un figlio e gli darai nome Gesù.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altLang="en-US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/>
              <a:t>Chi è Gesù?</a:t>
            </a:r>
            <a:r xmlns:a="http://schemas.openxmlformats.org/drawingml/2006/main">
              <a:rPr altLang="en-US" lang="i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venuto sulla terra con umiltà e bassezza, ma è Lui il nostro vero 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prese per mano e le disse: "Talitha koum!" (che significa: "Ragazzina, ti dico, alzati!").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uomo di nome Giàiro, capo della sinagoga, si avvicinò a Gesù e gli disse: “Mia figlia sta morendo. Aiutami."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Sulla strada di casa con Gesù, un uomo corse e disse che sua figlia era già morta.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 suo arrivo a casa, la figlia di Giairo era già morta e la gente piangeva.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entrò e disse loro: «Il bambino non è morto, ma dorme».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«Lui la prese per mano e le disse: "Talitha koum!" (che significa: "Ragazzina, ti dico, alzati!"). Immediatamente la ragazza si alzò e fece un giro.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governa la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 morte è la cosa più spaventosa per le persone, ma Gesù l’ha vinta.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Moriremo un giorno, prima o poi.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non devi avere paura della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È perché Gesù è colui che governa la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noi crediamo in Gesù che ha vinto la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 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dà la vita e Colui che la governa allo stesso tempo.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Cosa significa "Talitha koum!" Significare?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Ragazzina, fai colazione!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Bambina, vai a letto!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Bambina, alzati!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Ragazzina, canta una canzone!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Bambina, alzati!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prese per mano e le disse: "Talitha koum!" (che significa: "Ragazzina, ti dico, alzati!").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Di oggi</a:t>
            </a:r>
            <a:r xmlns:a="http://schemas.openxmlformats.org/drawingml/2006/main">
              <a:rPr altLang="en-US" lang="i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Quiz</a:t>
            </a:r>
            <a:r xmlns:a="http://schemas.openxmlformats.org/drawingml/2006/main">
              <a:rPr altLang="en-US" lang="i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Dove è nato Gesù?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è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palazzo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una mangiatoia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albergo di lusso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in una mangiatoia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64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Un malato al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Allora Gesù gli disse: "Alzati, prendi il tuo lettuccio e cammina".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Immediatamente l'uomo guarì; prese la sua stuoia e camminò. Il giorno in cui avvenne questo era un sabato,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Giovanni 5: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C'era una piscina chiamata Bethesda a Gerusalemme. Lì si radunò un gran numero di malati in attesa del movimento delle acque.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Perché un angelo del Signore, in certe stagioni, scendeva nella piscina e agitava l'acqua; chiunque allora entrava per primo, dopo l'agitazione dell'acqua, guariva da qualunque malattia fosse affetto.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C'era un uomo che non poteva camminare. Quando Gesù lo vide e chiese all'uomo che era lì da trentotto anni. "Vuoi guarire?"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“Signore, non ho nessuno che mi aiuti ad entrare nella piscina quando l'acqua si agita. Aiutami per favore!" Allora Gesù gli disse: “Alzati! Prendi il tuo lettuccio e cammina”.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Come Gesù aveva detto, prese la sua barella e camminò. Immediatamente il malato, che soffriva da 38 anni, guarì.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cosa più necessaria per i malati nella piscina di Bethesda era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essere curato.</a:t>
            </a:r>
            <a:r xmlns:a="http://schemas.openxmlformats.org/drawingml/2006/main">
              <a:rPr lang="i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sa di cosa abbiamo bisogno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meglio di noi.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ci dona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ciò che ci serve.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/>
              <a:t>Chi è Gesù?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rgbClr val="0070c0"/>
                </a:solidFill>
              </a:rPr>
              <a:t>Gesù 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guarisce tutte le malattie e ha il potere di governare su ogni cosa.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/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Che cosa ha chiesto a Gesù di fare il malato?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Guarisci la mia malattia, per favore!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Salvami, per favore!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Dammi del cibo, per favore!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Aiutami a scendere in piscina quando l'acqua si muove, per favore!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Aiutami a scendere in piscina quando l'acqua si muove, per favore!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/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Oggi nella città di Davide vi è nato un Salvatore; egli è Cristo Signore.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Come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Allora Gesù gli disse: "Alzati, prendi il tuo lettuccio e cammina".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Immediatamente l'uomo guarì; prese la sua stuoia e camminò. Il giorno in cui avvenne questo era un sabato,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Giovanni 5: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65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Gesù che ha sfamato 5.000 Uomini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Gesù allora prese i pani, rese grazie e ne distribuì a coloro che erano seduti quanto ne volevano. Ha fatto lo stesso con il pesce.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Più di cinquemila persone si sono riunite per ascoltare l'insegnamento di Gesù.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era ora di pranzo. Tutti avevano fame, ma non avevano nulla da mangiare e avevano solo due pesci e cinque pani.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allora prese il pane e il pesce, rese grazie e ne distribuì a coloro che erano seduti quanto ne volevano.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è successo qualcosa di straordinario! Le 5.000 persone ne avevano abbastanza da essere piene!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Poi li raccolsero e riempirono dodici ceste con i pezzi dei cinque pani d'orzo, avanzati da coloro che avevano mangiato.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noi non c’è modo di riempire più di 5.000 persone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 cinque pani e due pesci.</a:t>
            </a:r>
            <a:r xmlns:a="http://schemas.openxmlformats.org/drawingml/2006/main">
              <a:rPr lang="i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Gesù, il Figlio di Dio, con loro ha compiuto miracoli.</a:t>
            </a:r>
            <a:r xmlns:a="http://schemas.openxmlformats.org/drawingml/2006/main">
              <a:rPr lang="i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È più importante che siamo sempre con Gesù che avere qualcosa in più o meno.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/>
              <a:t>Chi è Gesù?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rgbClr val="0070c0"/>
                </a:solidFill>
              </a:rPr>
              <a:t>Gesù 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può darci cibo in abbondanza.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47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Buon compleanno a Gesù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Quanto cibo rimase dopo che Gesù ebbe sfamato 5.000 persone?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dieci cestini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undici cestini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dodici cestini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tredici canestri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dodici cestini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Gesù allora prese i pani, rese grazie e ne distribuì a coloro che erano seduti quanto ne volevano. Ha fatto lo stesso con il pesce.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66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Gesù cammina sulle acque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Dopo aver remato per tre o tre miglia e mezzo, videro Gesù che si avvicinava alla barca, camminando sulle acque; ed erano terrorizzati.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Ma egli disse loro: "Sono io; non abbiate paura".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 Gesù pregava da solo sul monte, i suoi discepoli stavano remando sulla barca verso l'altra sponda del lago.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 fine si fece buio e il vento e le acque diventarono forti e agitate.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“Guarda là! Qualcuno sta camminando sull'acqua!“ Erano terrorizzati. Uno di loro gridò: "Qualcuno sta camminando sull'acqua!"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“Sono io: non abbiate paura!” È Gesù che cammina sulle acque.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 furono sorpresi. Accolsero Gesù sulla barca. Pensavano: “Gesù deve essere il figlio di Dio!”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Camminare sull'acqua è già qualcosa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nessuno può farlo.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Gesù camminava sulle acque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trovare i suoi discepoli.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Perché Gesù è un uomo speciale,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 figlio di Dio.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davvero crederci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che Gesù è il Figlio di Dio.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Di oggi</a:t>
            </a:r>
            <a:r xmlns:a="http://schemas.openxmlformats.org/drawingml/2006/main">
              <a:rPr altLang="en-US" lang="i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Parola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Giunti a casa, videro il bambino con Maria sua madre, si prostrarono e lo adorarono. Allora aprirono i loro tesori e gli presentarono in dono oro, incenso e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rgbClr val="0070c0"/>
                </a:solidFill>
              </a:rPr>
              <a:t>Gesù 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viene a noi per aiutarci e salvarci, qualunque siano gli ostacoli che incontriamo.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Come è arrivato Gesù dai suoi discepoli in mezzo al lago??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volare sull'acqua..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salire sulla barca più veloce…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nuoto..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camminando sull'acqua..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camminando sull'acqua..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Dopo aver remato per tre o tre miglia e mezzo, videro Gesù che si avvicinava alla barca, camminando sulle acque; ed erano terrorizzati.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Ma egli disse loro: "Sono io; non abbiate paura".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67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Confessione di Cristo di Pietro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Simon Pietro rispose: «Tu sei il Cristo, il Figlio del Dio vivente».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giorno Gesù chiese ai suoi discepoli: "Chi dice la gente che sia il Figlio dell'uomo?"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Risposero: “Alcuni dicono Giovanni Battista; altri dicono Elia; e uno dei profeti."</a:t>
            </a:r>
            <a:r xmlns:a="http://schemas.openxmlformats.org/drawingml/2006/main">
              <a:rPr lang="i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"Ma tu?" chiese. "Chi dici che io sia?"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Simon Pietro rispose: «Tu sei il Cristo, il Figlio del Dio vivente».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Gesù disse con grande gioia. "Hai ragione riguardo alla tua confessione! Su questa roccia edificherò la mia chiesa!"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nacque Gesù, ai dottori dell'oriente apparve una stella.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Pietro sapeva esattamente chi era Gesù e confessò esattamente riguardo a Gesù.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dopo aver ascoltato questo Gesù lodò Pietro per la sua giusta confessione.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 pensiamo che sia Gesù?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conoscere Gesù esattamente come dice la Bibbia e dobbiamo confessare Gesù esattamente come dice la Bibbia.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rgbClr val="0070c0"/>
                </a:solidFill>
              </a:rPr>
              <a:t>Gesù 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edifica la sua chiesa sulla giusta confessione di fede.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 dice Pietro che è Gesù?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Cristo, il Figlio di Dio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potente Elia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Giovanni Battista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Geremia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il Cristo, il Figlio di Dio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Simon Pietro rispose: «Tu sei il Cristo, il Figlio del Dio vivente».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68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La storia del ricco stolto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Ma Dio gli disse: Stolto, questa stessa notte ti sarà richiesta la tua vita. Allora chi otterrà ciò che hai preparato per te stesso?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“Gesù disse: “La vita di un uomo non ha nulla a che fare con ciò che ha”.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Gesù ci ha raccontato una storia.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 tratta di un uomo ricco e sciocco.</a:t>
            </a:r>
            <a:r xmlns:a="http://schemas.openxmlformats.org/drawingml/2006/main">
              <a:rPr lang="i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ricco fu felice di costruire un magazzino più grande per le sue ricchezze e il suo grano. "Ho raccolto molto cibo nel magazzino, anima mia, ora divertiti!"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Allora Dio lo disse all'uomo ricco.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"Sei uno sciocco! Se oggi ti tolgo la vita, di chi saranno le tue ricchezze?"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“Questa stella è visibile quando nasce il re! Seguiamo la stella!” I medici iniziarono a seguire la stella.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Gesù finì di parlare e disse: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"Non accumulare ricchezze per te, ma per Dio. Fai del tuo meglio per aiutare chi è nel bisogno.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 cosa servono i tuoi soldi?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Viene utilizzato solo per soddisfare solo te?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Il denaro dovrebbe essere utilizzato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per la gloria di Dio.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Siamo il popolo del regno di Dio. Pertanto è necessario per noi aiutare le persone bisognose con i nostri soldi.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/>
              <a:t>Chi è Gesù?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rgbClr val="0070c0"/>
                </a:solidFill>
              </a:rPr>
              <a:t>Gesù..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il proprietario di tutta la vita e di ogni ricchezza.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Che cosa ha fatto per la sua anima il ricco stolto?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aiutato i poveri.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Adorava Dio.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predicato il Vangelo.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accumulato molte ricchezze.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Ha accumulato molte ricchezze.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Ma Dio gli disse: Stolto, questa stessa notte ti sarà richiesta la tua vita. Allora chi otterrà ciò che hai preparato per te stesso?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69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Alla ricerca della pecora smarrita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Vi dico che così ci sarà più gioia in cielo per un peccatore pentito, che per novantanove giusti che non hanno bisogno di pentimento.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giorno una pecora rimase sola, separata dalle pecore dei suoi amici.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 pastore contò le pecore e scoprì che una delle cento era scomparsa!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 pastore lasciò 99 pecore e andò a cercarne una perduta.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 stella si fermò sulle stalle di Betlemme. La Bibbia aveva profetizzato che Gesù sarebbe nato a Betlemme.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alla fine il pastore ritrovò la pecora smarrita.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pastore tornò a casa con le pecore pieno di gioia e fece una grande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Gesù finì di parlare e disse: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"Come il pastore è contento di ritrovare la pecora smarrita,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 si compiace del pentimento di un peccatore."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Il pastore dovette fare innumerevoli sacrifici per ritrovare la pecora smarrita.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ha sacrificato la sua vita per salvarci.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ringraziare Gesù per averci salvato come una pecora smarrita.</a:t>
            </a:r>
            <a:r xmlns:a="http://schemas.openxmlformats.org/drawingml/2006/main">
              <a:rPr lang="i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/>
              <a:t>Chi è Gesù?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rgbClr val="0070c0"/>
                </a:solidFill>
              </a:rPr>
              <a:t>Gesù</a:t>
            </a:r>
            <a:r xmlns:a="http://schemas.openxmlformats.org/drawingml/2006/main">
              <a:rPr lang="it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it" altLang="ko-KR" sz="3600">
                <a:solidFill>
                  <a:srgbClr val="0070c0"/>
                </a:solidFill>
              </a:rPr>
              <a:t>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si compiace del nostro pentimento dal peccato.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/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Cosa non ha fatto il pastore mentre cercava la pecora smarrita?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Lasciò 99 pecore per cercare quella perduta.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 felice di ritrovare quello perduto.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comprato una nuova pecora.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chiamato le persone per una festa.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Ha comprato una nuova pecora.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Vi dico che così ci sarà più gioia in cielo per un peccatore pentito, che per novantanove giusti che non hanno bisogno di pentimento.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70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La storia del buon samaritano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/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"Quale di questi tre pensi che fosse il prossimo dell'uomo caduto nelle mani dei ladri?"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L'esperto della legge rispose: "Colui che ha avuto pietà di lui". Gesù gli disse: "Va' e fa' lo stesso".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 un uomo camminava da solo, ha incontrato dei ladri. Lo spogliarono dei suoi vestiti, lo picchiarono e se ne andarono, lasciandolo mezzo morto.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Poi capitò che un prete lo vide per strada, passò dall'altra parte. Così fece anche un levita.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Nelle stalle di Betlemme c'erano Maria, Giuseppe e il bambino Gesù, che venne sulla terra come re.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terzo luogo, un samaritano lo vide. I Samaritani erano persone che non piacevano agli ebrei.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il Samaritano ebbe pietà di lui, lo trattò e si prese cura di lui bene.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Gesù ha detto: “Il popolo di Dio, in ogni momento, deve essere un buon prossimo che aiuta chi è nel bisogno”.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/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 sacerdote e i leviti sembravano, in superficie, vicini a Dio, ma non amavano nessun altro.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 Samaritano, in superficie, non sembrava essere vicino a Dio, ma era un buon vicino disposto ad amare gli altri.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Anche noi dovremmo essere coloro che aiutano il prossimo nel bisogno se siamo vicini a Dio.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/>
              <a:t>Chi è Gesù?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rgbClr val="0070c0"/>
                </a:solidFill>
              </a:rPr>
              <a:t>Gesù 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Siamo noi che siamo costretti a morire per i nostri peccati, proprio come coloro che sono stati derubati.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Gesù è colui che ci ha salvato da questa terribile situazione.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/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Cosa fecero il sacerdote e il levita quando videro un uomo derubato?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Hanno pregato per lui.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Gli hanno curato le ferite.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 hanno portato in ospedale.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 superarono dall'altra parte.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Lo superarono dall'altra parte.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/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"Quale di questi tre pensi che fosse il prossimo dell'uomo caduto nelle mani dei ladri?"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/>
              <a:t>L'esperto della legge rispose: "Colui che ha avuto pietà di lui". Gesù gli disse: "Va' e fa' lo stesso".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71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Maria e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/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4000"/>
              <a:t>ma serve solo una cosa. Maria ha scelto il meglio e non le sarà tolto».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fu invitato a casa di Maria e Marta.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medici provenienti dall'Oriente donarono a Gesù l'oro, l'incenso e la mirra che avevano preparato. “Grazie Gesù per essere venuto in questa terra!”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 Marta era impegnata a lavorare, Maria ascoltava con impazienza Gesù.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"Non posso credere che Mary mi lasci lavorare da sola quando sono così impegnata", pensò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 fine Marta si lamentò con Gesù. "Gesù, per favore, lascia andare Mary. Ho troppo lavoro da fare da solo."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Gesù disse: "Non fare troppo. A Maria piace ascoltare, quindi continuerà ad ascoltare".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pensava che non fosse giusto che Maria ascoltasse Gesù quando avevano tante cose da fare.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Gesù insegnò loro che ascoltare Gesù era più prezioso di ogni altra cosa.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 tempo per ascoltare e imparare la Bibbia è per noi il tempo più prezioso.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Non dovremmo essere privati del tempo per ascoltare e imparare dalla Bibbia.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3200"/>
              <a:t>Chi è Gesù?</a:t>
            </a:r>
            <a:r xmlns:a="http://schemas.openxmlformats.org/drawingml/2006/main">
              <a:rPr lang="i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rgbClr val="0070c0"/>
                </a:solidFill>
              </a:rPr>
              <a:t>Gesù 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ama coloro che ascoltano la parola di Dio.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/>
              <a:t>Il quiz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Cosa faceva Mary mentre Martha lavorava molto?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pregato.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ascoltato la parola di Gesù.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Stava dormendo.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 aiutato molto Martha.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it" altLang="ko-KR" sz="2800">
                <a:solidFill>
                  <a:srgbClr val="ff0000"/>
                </a:solidFill>
              </a:rPr>
              <a:t>Ha ascoltato la parola di Gesù.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000"/>
              <a:t>La Parola di oggi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4000"/>
              <a:t>ma serve solo una cosa. Maria ha scelto il meglio e non le sarà tolto».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Viveva una vergine di nome Maria in Galilea, in Israele. Era fidanzata con un giovane di nome Joseph.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/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dottori venivano ad adorare Gesù, il Re, anche lontano da Israele.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il vero re delle persone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tutto il mondo.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Anche Gesù è il mio 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vivere una vita adorando e seguendo Gesù, che è sempre 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/>
              <a:t>Chi è Gesù?</a:t>
            </a:r>
            <a:r xmlns:a="http://schemas.openxmlformats.org/drawingml/2006/main">
              <a:rPr altLang="en-US" lang="i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merita la nostra adorazione.</a:t>
            </a:r>
            <a:r xmlns:a="http://schemas.openxmlformats.org/drawingml/2006/main">
              <a:rPr altLang="en-US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Di oggi</a:t>
            </a:r>
            <a:r xmlns:a="http://schemas.openxmlformats.org/drawingml/2006/main">
              <a:rPr altLang="en-US" lang="i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Quale non ha ricevuto Gesù come regalo di compleanno?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incenso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calcolatore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calcolatore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Di oggi</a:t>
            </a:r>
            <a:r xmlns:a="http://schemas.openxmlformats.org/drawingml/2006/main">
              <a:rPr altLang="en-US" lang="i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Parola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Giunti a casa, videro il bambino con Maria sua madre, si prostrarono e lo adorarono. Allora aprirono i loro tesori e gli presentarono in dono oro, incenso e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</a:t>
            </a:r>
            <a:r xmlns:a="http://schemas.openxmlformats.org/drawingml/2006/main">
              <a:rPr lang="i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Il Bambino Gesù fugge in Egitto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se ne furono andati, un angelo del Signore apparve in sogno a Giuseppe. «Alzati», disse, «prendi con te il bambino e sua madre e fuggi in Egitto. Rimani lì finché non te lo dirò, perché Erode va a cercare il bambino per ucciderlo».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Erode, re d'Israele, appresa la notizia della nascita di Gesù attraverso i Magi, complottò per ucciderlo.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Tuttavia, Dio, che conosceva tutta la cospirazione di Erode, disse in sogno che i Magi dovessero allontanarsi da 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Inoltre, il marito di Maria, Giuseppe, udì un angelo dire in sogno: “Fuga in Egitto. Erode ucciderà Gesù”.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Udito ciò, Giuseppe prese Maria e il bambino Gesù e fuggì da Erode in Egitto.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giorno un angelo apparve a Maria. “Saluti, tu che sei altamente favorito! Il Signore è con te”.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Nel frattempo Erode, sapendo di essere stato ingannato dai Magi, diede l'ordine terribile di uccidere tutti i bambini di Betlemme. Gesù dovette rimanere in Egitto fino alla morte di 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pastori e i Magi riconobbero chi era Gesù.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Tuttavia, Erode, il re, non riconobbe Gesù. Inoltre, a causa della sua avidità, commise peccati crudeli nel tentativo di uccidere Gesù.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sono molte persone nel mondo che rifiutano di sentire parlare di Gesù.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È un peccato molto grave.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/>
              <a:t>Chi è Gesù?</a:t>
            </a:r>
            <a:r xmlns:a="http://schemas.openxmlformats.org/drawingml/2006/main">
              <a:rPr altLang="en-US" lang="i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colui che non può osare fermarsi alla potenza dell'uomo.</a:t>
            </a:r>
            <a:r xmlns:a="http://schemas.openxmlformats.org/drawingml/2006/main">
              <a:rPr altLang="en-US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Dove è fuggito Gesù da Erode?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Egitto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②America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Egitto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Quando se ne furono andati, un angelo del Signore apparve in sogno a Giuseppe. «Alzati», disse, «prendi con te il bambino e sua madre e fuggi in Egitto. Rimani lì finché non te lo dirò, perché Erode va a cercare il bambino per ucciderlo».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49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Il Bambino Gesù al Tempio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"Perché mi cercavi?" chiese. "Non sapevi che dovevo stare nella casa del Padre mio?"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Durante la Pasqua, quando Gesù aveva 12 anni, lui e i suoi genitori vennero al tempio di Gerusalemme.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Sulla via del ritorno dal tempio di Gerusalemme, Giuseppe e Maria non riuscirono a trovare Gesù.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Giuseppe e Maria tornarono al tempio di Gerusalemme per trovare Gesù.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“Maria, partorirai un figlio e gli darai nome Gesù”. Aveva paura di questa notizia.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"Non sapevate che ero nella casa di mio padre?" Gesù stava discutendo nel tempio con gli insegnanti della Bibbia. Erano tutti sorpresi dalla saggezza di Gesù.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 allora, il ragazzo Gesù è diventato sempre più amorevole con Dio e con le persone man mano che la sua saggezza e altezza crescevano.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 ragazzo Gesù sapeva fin dalla giovane età di essere il Figlio di Dio. E sinceramente preparato per la vita da Salvatore.</a:t>
            </a:r>
            <a:r xmlns:a="http://schemas.openxmlformats.org/drawingml/2006/main">
              <a:rPr altLang="en-US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Anche se siamo giovani,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ricordare chiaramente che siamo figli di Dio.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quindi mostrare a Dio e agli uomini che viviamo come figli di Dio.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il Figlio di Dio, ma ha dato l’esempio di umiltà e obbedienza ai genitori carnali.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Dov’era Gesù perduto?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dentro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toilette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nel palazzo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dentro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tempio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nel tempio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"Perché mi cercavi?" chiese. "Non sapevi che dovevo stare nella casa del Padre mio?"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50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Il Battesimo di Gesù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«voce di uno che grida nel deserto: "Preparate la via al Signore, preparategli i sentieri".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E così venne Giovanni, battezzando nella regione deserta e predicando un battesimo di pentimento per il perdono dei peccati.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Gesù aveva trent’anni, apparve nel deserto uno strano uomo vestito con abiti da cammello e che mangiava cavallette e miele selvatico.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suo nome era Giovanni Battista. Invitava le persone a pentirsi e a farsi battezzare perché il Salvatore sarebbe venuto.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 obbedì al messaggio di Dio. “Io sono il servitore del Signore. Avvenga per me quello che hai detto».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"Sono qui per preparare qualcuno che verrà dopo di me!"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Giovanni Battista stava preparando la via di Gesù.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Anche Gesù venne a farsi battezzare da Giovanni Battista.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"Aspetto! l’Agnello di Dio, che toglie il peccato del mondo!” Giovanni Battista presentò Gesù ad alta voce.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Quando Gesù fu battezzato da Giovanni, una voce venne dal cielo con lo Spirito Santo che discendeva su di lui come una colomba: “Tu sei il Figlio mio, che io amo; con te sono molto contento.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Giovanni Battista non si esaltava.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 dedicato la sua vita a presentare interamente Gesù.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chi sto vivendo?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Come Giovanni Battista, dovremmo vivere una vita che esalti e presenti Gesù piuttosto che vantarci ed esaltare me.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/>
              <a:t>Chi è Gesù?</a:t>
            </a:r>
            <a:r xmlns:a="http://schemas.openxmlformats.org/drawingml/2006/main">
              <a:rPr altLang="en-US" lang="i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l’unico figlio di Dio.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Cosa scese dal cielo quando Gesù fu battezzato??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corvo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 Spirito Santo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struzzo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passero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Lo Spirito Santo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«voce di uno che grida nel deserto: "Preparate la via al Signore, preparategli i sentieri".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E così venne Giovanni, battezzando nella regione deserta e predicando un battesimo di pentimento per il perdono dei peccati.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Segno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51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Gesù fu tentato da Satana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gli disse: «Via da me, Satana, perché sta scritto: Adora il Signore Dio tuo e servi lui solo».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Dopo che Gesù digiunò e pregò per quaranta giorni, Satana apparve e tentò Gesù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i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Quindi, nonostante fosse vergine, rimase incinta. Il nome di questo bambino è Gesù. È il Figlio di Dio che salverà tutte le persone dai loro peccati in futuro.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"Hai fame? Prepara una torta di riso con questa pietra e mangiala!” Satana fece la prima prova. Ma Gesù ha vinto la prova con la parola di Dio.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“Allora salta fuori di qui! Se sei il Figlio di Dio, non morirai”. Satana mise alla prova Gesù una seconda volta in cima al tempio.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quel momento portò Gesù su un monte altissimo e gli mostrò tutto il regno del mondo e gli disse: "Se ti inchinerai davanti a me, ti darò tutto questo!" Ma Gesù ha respinto la terza prova con la Parola di Dio.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 fine, Gesù sconfisse tutte le tentazioni di Satana. Dio si compiacque di Gesù che aveva vinto tutte le tentazioni.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era il Figlio di Dio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come noi, fu tentato da Satana.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con la Parola di Dio, Gesù ha vinto la tentazione di Satana.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Satana ci tenta ancora.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Tuttavia, come Gesù, possiamo vincere la tentazione di Satana con la parola di Dio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il nostro aiuto per superare le tentazioni che affrontiamo. Ed è lui che comprende tutte le sfide che incontriamo e ci aiuta a superarle.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Quante prove Satana sottopose a Gesù?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due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quattro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tre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gli disse: «Via da me, Satana, perché sta scritto: Adora il Signore Dio tuo e servi lui solo».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Matteo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52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Acqua</a:t>
            </a:r>
            <a:r xmlns:a="http://schemas.openxmlformats.org/drawingml/2006/main">
              <a:rPr lang="it" altLang="en-US" sz="4400"/>
              <a:t> </a:t>
            </a:r>
            <a:r xmlns:a="http://schemas.openxmlformats.org/drawingml/2006/main">
              <a:rPr lang="it" altLang="ko-KR" sz="4400"/>
              <a:t>Trasformato in vino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Questo, il primo dei suoi segni miracolosi, Gesù lo compì a Cana di Galilea. Egli rivelò così la sua gloria e i suoi discepoli riposero in lui la loro fede.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aveva paura di avere un figlio anche se non era sposata.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Tuttavia, ha ricevuto e obbedito alla parola di Dio mediante fede.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Potremmo avere paura quando crediamo e obbediamo alla Parola di Dio. Ma come la confessione di Maria, dobbiamo confessare che “Avvenga di me quello che hai detto”.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 celebrato uno sposalizio a Cana di Galilea. Anche Gesù e i suoi discepoli erano stati invitati alle nozze.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c'era un problema. Il vino era finito. Senza vino non si può fare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Gesù fece versare l'acqua nella giara dai servi della casa. I servi fecero quello che chiesero.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Successivamente, l'acqua nel barattolo è stata presa a piacere. L'acqua nell'orcio si trasformò in vino molto gustoso.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Gli ospiti hanno assaggiato il vino e sono rimasti sorpresi. Fu servito loro vino più delizioso della prima volta e, grazie al miracolo di Gesù, la festa poté essere più emozionante.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lezione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 tempo di Gesù, il vino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 assolutamente indispensabile alla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Gesù trasformò l'acqua in vino e provvide il necessario per la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noi Gesù è un elemento indispensabile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come il vino in una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Dobbiamo ricordare la grazia di Gesù che si è donato a noi.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/>
              <a:t>Chi</a:t>
            </a:r>
            <a:r xmlns:a="http://schemas.openxmlformats.org/drawingml/2006/main">
              <a:rPr altLang="en-US" lang="it" sz="3200"/>
              <a:t> </a:t>
            </a:r>
            <a:r xmlns:a="http://schemas.openxmlformats.org/drawingml/2006/main">
              <a:rPr altLang="ko-KR" lang="it" sz="3200"/>
              <a:t>È</a:t>
            </a:r>
            <a:r xmlns:a="http://schemas.openxmlformats.org/drawingml/2006/main">
              <a:rPr altLang="en-US" lang="it" sz="3200"/>
              <a:t> </a:t>
            </a:r>
            <a:r xmlns:a="http://schemas.openxmlformats.org/drawingml/2006/main">
              <a:rPr altLang="ko-KR" lang="it" sz="3200"/>
              <a:t>Gesù?</a:t>
            </a:r>
            <a:r xmlns:a="http://schemas.openxmlformats.org/drawingml/2006/main">
              <a:rPr altLang="en-US" lang="i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 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è la nostra gioia, come il vino della festa.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Il 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 cosa Gesù ha trasformato l’acqua?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latte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succo d'arancia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Questo, il primo dei suoi segni miracolosi, Gesù lo compì a Cana di Galilea. Egli rivelò così la sua gloria e i suoi discepoli riposero in lui la loro fede.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N. 53 La Parola di Dio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it" altLang="ko-KR" sz="4400"/>
              <a:t>Nicodemo venne a Gesù di notte.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it" sz="3200">
                <a:solidFill>
                  <a:srgbClr val="FF0000"/>
                </a:solidFill>
              </a:rPr>
              <a:t>Chi è Gesù?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t" sz="3600">
                <a:solidFill>
                  <a:srgbClr val="0070C0"/>
                </a:solidFill>
              </a:rPr>
              <a:t>Gesù è..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venne sulla terra come nostro Salvatore.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rispose: "In verità ti dico che nessuno può entrare nel regno di Dio se non nasce da acqua e da Spirito.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C'era un uomo di nome Nicodemo che era l'insegnante di Israele.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Lui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venni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Gesù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chiedere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notte.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“Come posso entrare nel regno di Dio?”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“Se non rinasci, non puoi entrare nel regno di Dio”. Gesù rispose.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Non capiva che doveva rinascere. “Torno nel grembo di mia madre e ne esco di nuovo?”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“Lo spirito, non il corpo, deve rinascere. “L’uomo può rinascere con l’acqua e lo Spirito Santo”. Gesù rispose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i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"Devi credere in me ed essere salvato." Gesù rivelò a Nicodemo il segreto della rinascita.</a:t>
            </a:r>
            <a:r xmlns:a="http://schemas.openxmlformats.org/drawingml/2006/main">
              <a:rPr lang="i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Di oggi</a:t>
            </a:r>
            <a:r xmlns:a="http://schemas.openxmlformats.org/drawingml/2006/main">
              <a:rPr altLang="en-US" lang="i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Lezione</a:t>
            </a:r>
            <a:r xmlns:a="http://schemas.openxmlformats.org/drawingml/2006/main">
              <a:rPr altLang="en-US" lang="i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 credi in Gesù,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 tua anima rinascerà.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Coloro che credono in Gesù nascono di nuovo e lo diventerai</a:t>
            </a:r>
            <a:r xmlns:a="http://schemas.openxmlformats.org/drawingml/2006/main">
              <a:rPr altLang="en-US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odiare il peccato e amare Dio.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Sei nato di nuovo?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Crediamo in Gesù e nasciamo di nuovo. Pertanto, dobbiamo ricordare che siamo persone diverse dal mondo.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3200"/>
              <a:t>Chi è Gesù?</a:t>
            </a:r>
            <a:r xmlns:a="http://schemas.openxmlformats.org/drawingml/2006/main">
              <a:rPr altLang="en-US" lang="i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rgbClr val="0070c0"/>
                </a:solidFill>
              </a:rPr>
              <a:t>Gesù 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</a:t>
            </a:r>
            <a:r xmlns:a="http://schemas.openxmlformats.org/drawingml/2006/main">
              <a:rPr altLang="en-US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è colui che rende giusti coloro che credono in Lui e li fa rinascere.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Quiz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Cosa ci fa rinascere?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 acqua e Spirito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 olio e fuoco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 lacrime e canzoni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 la preghiera e l'adorazione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i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it" sz="2800">
                <a:solidFill>
                  <a:srgbClr val="ff0000"/>
                </a:solidFill>
              </a:rPr>
              <a:t>con acqua e Spirito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it" sz="4000">
                <a:solidFill>
                  <a:srgbClr val="ff0000"/>
                </a:solidFill>
              </a:rPr>
              <a:t>La Parola di oggi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i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Gesù rispose: "In verità ti dico che nessuno può entrare nel regno di Dio se non nasce da acqua e da Spirito.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i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